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63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5569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2493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881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23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755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67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676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6754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380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107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5117-0A34-4762-B992-037A0D0D0CF3}" type="datetimeFigureOut">
              <a:rPr lang="es-419" smtClean="0"/>
              <a:t>20/11/2018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777E-AE3C-4700-BA69-352F970EAC3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185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2"/>
            <a:ext cx="12450858" cy="68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9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1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6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2"/>
            <a:ext cx="12450857" cy="68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2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6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" y="1"/>
            <a:ext cx="124389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3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" y="1"/>
            <a:ext cx="12438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1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12450857" cy="68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</dc:creator>
  <cp:lastModifiedBy>Mercadeo</cp:lastModifiedBy>
  <cp:revision>1</cp:revision>
  <dcterms:created xsi:type="dcterms:W3CDTF">2018-11-20T14:15:01Z</dcterms:created>
  <dcterms:modified xsi:type="dcterms:W3CDTF">2018-11-20T14:15:36Z</dcterms:modified>
</cp:coreProperties>
</file>